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6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5" r:id="rId2"/>
    <p:sldMasterId id="2147483688" r:id="rId3"/>
    <p:sldMasterId id="2147483700" r:id="rId4"/>
    <p:sldMasterId id="2147483712" r:id="rId5"/>
    <p:sldMasterId id="2147483723" r:id="rId6"/>
    <p:sldMasterId id="2147483735" r:id="rId7"/>
  </p:sldMasterIdLst>
  <p:notesMasterIdLst>
    <p:notesMasterId r:id="rId36"/>
  </p:notesMasterIdLst>
  <p:sldIdLst>
    <p:sldId id="281" r:id="rId8"/>
    <p:sldId id="256" r:id="rId9"/>
    <p:sldId id="257" r:id="rId10"/>
    <p:sldId id="258" r:id="rId11"/>
    <p:sldId id="287" r:id="rId12"/>
    <p:sldId id="289" r:id="rId13"/>
    <p:sldId id="309" r:id="rId14"/>
    <p:sldId id="290" r:id="rId15"/>
    <p:sldId id="291" r:id="rId16"/>
    <p:sldId id="294" r:id="rId17"/>
    <p:sldId id="296" r:id="rId18"/>
    <p:sldId id="297" r:id="rId19"/>
    <p:sldId id="300" r:id="rId20"/>
    <p:sldId id="310" r:id="rId21"/>
    <p:sldId id="282" r:id="rId22"/>
    <p:sldId id="283" r:id="rId23"/>
    <p:sldId id="284" r:id="rId24"/>
    <p:sldId id="285" r:id="rId25"/>
    <p:sldId id="286" r:id="rId26"/>
    <p:sldId id="298" r:id="rId27"/>
    <p:sldId id="301" r:id="rId28"/>
    <p:sldId id="302" r:id="rId29"/>
    <p:sldId id="303" r:id="rId30"/>
    <p:sldId id="306" r:id="rId31"/>
    <p:sldId id="307" r:id="rId32"/>
    <p:sldId id="308" r:id="rId33"/>
    <p:sldId id="304" r:id="rId34"/>
    <p:sldId id="280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-75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824F1-E256-42C5-96CA-D496D212B6B0}" type="datetimeFigureOut">
              <a:rPr lang="en-GB" smtClean="0"/>
              <a:t>20/04/2019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54FEA-B031-4420-8608-59F3DFC18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438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83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73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60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346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438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18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600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683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peways.com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peways.com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peways.com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peways.com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cac63126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4cac6312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5649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faf51c6de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faf51c6de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50" dirty="0">
              <a:solidFill>
                <a:srgbClr val="545454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49511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faf51c6de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faf51c6de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Tulle foating necklace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Blogs, open source models:sell their models or share it to print, tutorials and classes and straight out buy them.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Alternative work with companies that provide 3d printing services , </a:t>
            </a:r>
            <a:r>
              <a:rPr lang="en" sz="1050">
                <a:solidFill>
                  <a:srgbClr val="545454"/>
                </a:solidFill>
                <a:highlight>
                  <a:srgbClr val="FFFFFF"/>
                </a:highlight>
              </a:rPr>
              <a:t>Work with a skilled product designer to turn your ideas into real products.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https://www.shapeways.com/</a:t>
            </a:r>
            <a:endParaRPr sz="105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050"/>
              <a:buChar char="-"/>
            </a:pPr>
            <a:r>
              <a:rPr lang="en" sz="1050">
                <a:solidFill>
                  <a:srgbClr val="545454"/>
                </a:solidFill>
                <a:highlight>
                  <a:srgbClr val="FFFFFF"/>
                </a:highlight>
              </a:rPr>
              <a:t>https://www.sculpteo.com/en/</a:t>
            </a:r>
            <a:endParaRPr sz="105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050"/>
              <a:buChar char="-"/>
            </a:pPr>
            <a:r>
              <a:rPr lang="en" sz="1050">
                <a:solidFill>
                  <a:srgbClr val="545454"/>
                </a:solidFill>
                <a:highlight>
                  <a:srgbClr val="FFFFFF"/>
                </a:highlight>
              </a:rPr>
              <a:t>https://www.aniwaa.com</a:t>
            </a:r>
            <a:endParaRPr sz="1050">
              <a:solidFill>
                <a:srgbClr val="54545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faf51c6de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faf51c6de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Tulle foating necklace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Blogs, open source models:sell their models or share it to print, tutorials and classes and straight out buy them.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Alternative work with companies that provide 3d printing services , </a:t>
            </a:r>
            <a:r>
              <a:rPr lang="en" sz="1050">
                <a:solidFill>
                  <a:srgbClr val="545454"/>
                </a:solidFill>
                <a:highlight>
                  <a:srgbClr val="FFFFFF"/>
                </a:highlight>
              </a:rPr>
              <a:t>Work with a skilled product designer to turn your ideas into real products.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https://www.shapeways.com/</a:t>
            </a:r>
            <a:endParaRPr sz="105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050"/>
              <a:buChar char="-"/>
            </a:pPr>
            <a:r>
              <a:rPr lang="en" sz="1050">
                <a:solidFill>
                  <a:srgbClr val="545454"/>
                </a:solidFill>
                <a:highlight>
                  <a:srgbClr val="FFFFFF"/>
                </a:highlight>
              </a:rPr>
              <a:t>https://www.sculpteo.com/en/</a:t>
            </a:r>
            <a:endParaRPr sz="105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050"/>
              <a:buChar char="-"/>
            </a:pPr>
            <a:r>
              <a:rPr lang="en" sz="1050">
                <a:solidFill>
                  <a:srgbClr val="545454"/>
                </a:solidFill>
                <a:highlight>
                  <a:srgbClr val="FFFFFF"/>
                </a:highlight>
              </a:rPr>
              <a:t>https://www.aniwaa.com</a:t>
            </a:r>
            <a:endParaRPr sz="1050">
              <a:solidFill>
                <a:srgbClr val="545454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77181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faf51c6de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faf51c6de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Tulle foating necklace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Blogs, open source models:sell their models or share it to print, tutorials and classes and straight out buy them.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Alternative work with companies that provide 3d printing services , </a:t>
            </a:r>
            <a:r>
              <a:rPr lang="en" sz="1050">
                <a:solidFill>
                  <a:srgbClr val="545454"/>
                </a:solidFill>
                <a:highlight>
                  <a:srgbClr val="FFFFFF"/>
                </a:highlight>
              </a:rPr>
              <a:t>Work with a skilled product designer to turn your ideas into real products.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https://www.shapeways.com/</a:t>
            </a:r>
            <a:endParaRPr sz="105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050"/>
              <a:buChar char="-"/>
            </a:pPr>
            <a:r>
              <a:rPr lang="en" sz="1050">
                <a:solidFill>
                  <a:srgbClr val="545454"/>
                </a:solidFill>
                <a:highlight>
                  <a:srgbClr val="FFFFFF"/>
                </a:highlight>
              </a:rPr>
              <a:t>https://www.sculpteo.com/en/</a:t>
            </a:r>
            <a:endParaRPr sz="105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050"/>
              <a:buChar char="-"/>
            </a:pPr>
            <a:r>
              <a:rPr lang="en" sz="1050">
                <a:solidFill>
                  <a:srgbClr val="545454"/>
                </a:solidFill>
                <a:highlight>
                  <a:srgbClr val="FFFFFF"/>
                </a:highlight>
              </a:rPr>
              <a:t>https://www.aniwaa.com</a:t>
            </a:r>
            <a:endParaRPr sz="1050">
              <a:solidFill>
                <a:srgbClr val="545454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68642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faf51c6de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faf51c6de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Tulle foating necklace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Blogs, open source models:sell their models or share it to print, tutorials and classes and straight out buy them.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Alternative work with companies that provide 3d printing services , </a:t>
            </a:r>
            <a:r>
              <a:rPr lang="en" sz="1050">
                <a:solidFill>
                  <a:srgbClr val="545454"/>
                </a:solidFill>
                <a:highlight>
                  <a:srgbClr val="FFFFFF"/>
                </a:highlight>
              </a:rPr>
              <a:t>Work with a skilled product designer to turn your ideas into real products.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https://www.shapeways.com/</a:t>
            </a:r>
            <a:endParaRPr sz="105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050"/>
              <a:buChar char="-"/>
            </a:pPr>
            <a:r>
              <a:rPr lang="en" sz="1050">
                <a:solidFill>
                  <a:srgbClr val="545454"/>
                </a:solidFill>
                <a:highlight>
                  <a:srgbClr val="FFFFFF"/>
                </a:highlight>
              </a:rPr>
              <a:t>https://www.sculpteo.com/en/</a:t>
            </a:r>
            <a:endParaRPr sz="105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050"/>
              <a:buChar char="-"/>
            </a:pPr>
            <a:r>
              <a:rPr lang="en" sz="1050">
                <a:solidFill>
                  <a:srgbClr val="545454"/>
                </a:solidFill>
                <a:highlight>
                  <a:srgbClr val="FFFFFF"/>
                </a:highlight>
              </a:rPr>
              <a:t>https://www.aniwaa.com</a:t>
            </a:r>
            <a:endParaRPr sz="1050">
              <a:solidFill>
                <a:srgbClr val="545454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99064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cac63126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4cac631263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7" name="Google Shape;137;g4cac631263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cac63126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4cac631263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4" name="Google Shape;144;g4cac631263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ee8fe5f0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ee8fe5f0e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2234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7933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5649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5649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5649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405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57071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766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740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491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35E3D7-0A65-4F31-B803-491065E6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C53017-D46C-40E7-B06B-A26C82113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C345A6E-0B67-4358-BC0F-2C8011B3F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91420" tIns="45718" rIns="91420" bIns="45718"/>
          <a:lstStyle/>
          <a:p>
            <a:fld id="{564D087A-18F9-439C-B380-0ADA1F34CBC5}" type="datetimeFigureOut">
              <a:rPr lang="en-GB" smtClean="0"/>
              <a:t>20/04/2019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C224EB6-B1C4-41F2-B7C1-D627166A5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20" tIns="45718" rIns="91420" bIns="45718"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5CBE91-3EDE-4C8C-8156-2DBB0B29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751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>
  <p:cSld name="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81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 preserve="1">
  <p:cSld name="1_Title and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8227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900"/>
            </a:lvl3pPr>
            <a:lvl4pPr lvl="3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97938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1851" y="1709739"/>
            <a:ext cx="10515600" cy="2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900">
                <a:solidFill>
                  <a:srgbClr val="888888"/>
                </a:solidFill>
              </a:defRPr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90226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2724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80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900" b="1"/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8000" cy="3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2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900" b="1"/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200" cy="3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9432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186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792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2132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50786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/>
            </a:lvl1pPr>
            <a:lvl2pPr marL="1218870" lvl="1" indent="-48246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800"/>
            </a:lvl2pPr>
            <a:lvl3pPr marL="1828301" lvl="2" indent="-45707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3pPr>
            <a:lvl4pPr marL="2437738" lvl="3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4pPr>
            <a:lvl5pPr marL="3047164" lvl="4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5pPr>
            <a:lvl6pPr marL="3656591" lvl="5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6pPr>
            <a:lvl7pPr marL="4266027" lvl="6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7pPr>
            <a:lvl8pPr marL="4875459" lvl="7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8pPr>
            <a:lvl9pPr marL="5484902" lvl="8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/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7" name="Google Shape;107;p2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65214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/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4" name="Google Shape;114;p2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30695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0" name="Google Shape;120;p2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73303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 rot="5400000">
            <a:off x="7133400" y="1956725"/>
            <a:ext cx="5812000" cy="2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body" idx="1"/>
          </p:nvPr>
        </p:nvSpPr>
        <p:spPr>
          <a:xfrm rot="5400000">
            <a:off x="1799300" y="-596075"/>
            <a:ext cx="5812000" cy="7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Google Shape;126;p2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55907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5826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5707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301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2321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2321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3604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3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5707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290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0629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0032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874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endParaRPr sz="19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/>
          <a:lstStyle>
            <a:lvl1pPr marL="609427" lvl="0" indent="-45707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4174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/>
          <a:lstStyle>
            <a:lvl1pPr marL="609427" lvl="0" indent="-30471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0092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57071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8860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2169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0132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5708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00" lvl="1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46" lvl="2" indent="-423227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98" lvl="3" indent="-423227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40" lvl="4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83" lvl="5" indent="-423227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133" lvl="6" indent="-423227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81" lvl="7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038" lvl="8" indent="-423227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1334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23227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900" lvl="1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46" lvl="2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98" lvl="3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240" lvl="4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683" lvl="5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133" lvl="6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581" lvl="7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038" lvl="8" indent="-40630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23227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900" lvl="1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46" lvl="2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98" lvl="3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240" lvl="4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683" lvl="5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133" lvl="6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581" lvl="7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038" lvl="8" indent="-40630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1913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389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2321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2321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087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0630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900" lvl="1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46" lvl="2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98" lvl="3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240" lvl="4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683" lvl="5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133" lvl="6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581" lvl="7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038" lvl="8" indent="-40630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509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2327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/>
          <a:p>
            <a:endParaRPr sz="19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/>
          <a:lstStyle>
            <a:lvl1pPr marL="609443" lvl="0" indent="-45708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00" lvl="1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46" lvl="2" indent="-423227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98" lvl="3" indent="-423227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40" lvl="4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83" lvl="5" indent="-423227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133" lvl="6" indent="-423227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81" lvl="7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038" lvl="8" indent="-423227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4740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/>
          <a:lstStyle>
            <a:lvl1pPr marL="609443" lvl="0" indent="-30472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6133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57083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00" lvl="1" indent="-423227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46" lvl="2" indent="-423227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98" lvl="3" indent="-423227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40" lvl="4" indent="-423227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83" lvl="5" indent="-423227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133" lvl="6" indent="-423227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81" lvl="7" indent="-423227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038" lvl="8" indent="-423227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870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8113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878" tIns="121878" rIns="121878" bIns="121878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878" tIns="121878" rIns="121878" bIns="121878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827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8" tIns="121878" rIns="121878" bIns="121878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8195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121878" tIns="121878" rIns="121878" bIns="121878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121878" tIns="121878" rIns="121878" bIns="121878" anchor="t" anchorCtr="0"/>
          <a:lstStyle>
            <a:lvl1pPr marL="609475" lvl="0" indent="-40632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960" lvl="1" indent="-40632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437" lvl="2" indent="-40632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918" lvl="3" indent="-40632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392" lvl="4" indent="-40632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867" lvl="5" indent="-40632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347" lvl="6" indent="-40632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825" lvl="7" indent="-40632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310" lvl="8" indent="-40632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5202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634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8649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8" tIns="121878" rIns="121878" bIns="121878" anchor="ctr" anchorCtr="0">
            <a:noAutofit/>
          </a:bodyPr>
          <a:lstStyle/>
          <a:p>
            <a:endParaRPr sz="19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878" tIns="121878" rIns="121878" bIns="121878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121878" tIns="121878" rIns="121878" bIns="121878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/>
          <a:lstStyle>
            <a:lvl1pPr marL="609475" lvl="0" indent="-457107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60" lvl="1" indent="-42324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437" lvl="2" indent="-423248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918" lvl="3" indent="-423248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392" lvl="4" indent="-42324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867" lvl="5" indent="-423248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347" lvl="6" indent="-423248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825" lvl="7" indent="-42324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310" lvl="8" indent="-423248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7098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/>
          <a:lstStyle>
            <a:lvl1pPr marL="609475" lvl="0" indent="-30473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7618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121878" tIns="121878" rIns="121878" bIns="121878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121878" tIns="121878" rIns="121878" bIns="121878" anchor="t" anchorCtr="0"/>
          <a:lstStyle>
            <a:lvl1pPr marL="609475" lvl="0" indent="-457107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60" lvl="1" indent="-423248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437" lvl="2" indent="-423248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918" lvl="3" indent="-423248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392" lvl="4" indent="-423248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867" lvl="5" indent="-423248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347" lvl="6" indent="-423248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825" lvl="7" indent="-423248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310" lvl="8" indent="-423248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0797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886" tIns="121886" rIns="121886" bIns="121886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5159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3010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marL="609523" lvl="0" indent="-45714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050" lvl="1" indent="-42328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573" lvl="2" indent="-42328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098" lvl="3" indent="-42328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620" lvl="4" indent="-42328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143" lvl="5" indent="-42328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667" lvl="6" indent="-42328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191" lvl="7" indent="-42328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718" lvl="8" indent="-42328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830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marL="609523" lvl="0" indent="-42328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050" lvl="1" indent="-40635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573" lvl="2" indent="-40635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098" lvl="3" indent="-40635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620" lvl="4" indent="-40635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143" lvl="5" indent="-40635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667" lvl="6" indent="-40635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191" lvl="7" indent="-40635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718" lvl="8" indent="-40635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marL="609523" lvl="0" indent="-42328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050" lvl="1" indent="-40635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573" lvl="2" indent="-40635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098" lvl="3" indent="-40635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620" lvl="4" indent="-40635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143" lvl="5" indent="-40635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667" lvl="6" indent="-40635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191" lvl="7" indent="-40635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718" lvl="8" indent="-40635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1915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1540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121886" tIns="121886" rIns="121886" bIns="121886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marL="609523" lvl="0" indent="-40635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050" lvl="1" indent="-40635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573" lvl="2" indent="-40635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098" lvl="3" indent="-40635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620" lvl="4" indent="-40635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143" lvl="5" indent="-40635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667" lvl="6" indent="-40635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191" lvl="7" indent="-40635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718" lvl="8" indent="-40635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34950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15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0629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20288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86" tIns="121886" rIns="121886" bIns="121886" anchor="ctr" anchorCtr="0">
            <a:noAutofit/>
          </a:bodyPr>
          <a:lstStyle/>
          <a:p>
            <a:endParaRPr sz="19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886" tIns="121886" rIns="121886" bIns="121886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/>
          <a:lstStyle>
            <a:lvl1pPr marL="609523" lvl="0" indent="-45714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050" lvl="1" indent="-42328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573" lvl="2" indent="-42328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098" lvl="3" indent="-42328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620" lvl="4" indent="-42328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143" lvl="5" indent="-42328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667" lvl="6" indent="-42328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191" lvl="7" indent="-42328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718" lvl="8" indent="-42328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0185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/>
          <a:lstStyle>
            <a:lvl1pPr marL="609523" lvl="0" indent="-304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3148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121886" tIns="121886" rIns="121886" bIns="121886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marL="609523" lvl="0" indent="-457143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050" lvl="1" indent="-423280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573" lvl="2" indent="-423280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098" lvl="3" indent="-423280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620" lvl="4" indent="-423280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143" lvl="5" indent="-423280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667" lvl="6" indent="-423280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191" lvl="7" indent="-423280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718" lvl="8" indent="-423280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3446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87793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3634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35300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8605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616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04239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81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19188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44921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 sz="19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50009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20558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5892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585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marL="609427" lvl="0" indent="-45707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412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marL="609427" lvl="0" indent="-30471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01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4" tIns="91404" rIns="91404" bIns="91404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4" tIns="91404" rIns="91404" bIns="91404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279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14">
            <a:alphaModFix/>
          </a:blip>
          <a:srcRect b="20057"/>
          <a:stretch/>
        </p:blipFill>
        <p:spPr>
          <a:xfrm>
            <a:off x="142891" y="64850"/>
            <a:ext cx="889000" cy="812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15">
            <a:alphaModFix/>
          </a:blip>
          <a:srcRect t="2093" b="20650"/>
          <a:stretch/>
        </p:blipFill>
        <p:spPr>
          <a:xfrm>
            <a:off x="47517" y="5825285"/>
            <a:ext cx="12096968" cy="858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176725" y="-6506"/>
            <a:ext cx="914400" cy="95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6140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0550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1259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9766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6" tIns="121886" rIns="121886" bIns="121886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6" tIns="121886" rIns="121886" bIns="121886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92171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74847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vuforia.com/downloads/sdk" TargetMode="External"/><Relationship Id="rId2" Type="http://schemas.openxmlformats.org/officeDocument/2006/relationships/hyperlink" Target="https://github.com/The-Assembly/AR_head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developer.android.com/studio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vuforia.com/downloads/sdk" TargetMode="External"/><Relationship Id="rId2" Type="http://schemas.openxmlformats.org/officeDocument/2006/relationships/hyperlink" Target="https://github.com/The-Assembly/AR_head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developer.android.com/studio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10" Type="http://schemas.openxmlformats.org/officeDocument/2006/relationships/image" Target="../media/image18.jpeg"/><Relationship Id="rId4" Type="http://schemas.openxmlformats.org/officeDocument/2006/relationships/image" Target="../media/image6.png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581" y="4907"/>
            <a:ext cx="10515600" cy="1325600"/>
          </a:xfrm>
        </p:spPr>
        <p:txBody>
          <a:bodyPr/>
          <a:lstStyle/>
          <a:p>
            <a:pPr algn="ctr"/>
            <a:r>
              <a:rPr lang="en-US" sz="4000" dirty="0">
                <a:latin typeface="+mj-lt"/>
              </a:rPr>
              <a:t>Downloading Files from 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5909" y="938920"/>
            <a:ext cx="10515600" cy="959153"/>
          </a:xfrm>
        </p:spPr>
        <p:txBody>
          <a:bodyPr/>
          <a:lstStyle/>
          <a:p>
            <a:r>
              <a:rPr lang="en-US" sz="3600" dirty="0">
                <a:hlinkClick r:id="rId2"/>
              </a:rPr>
              <a:t>https://github.com/The-Assembly/AR_head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C078A4D-A13B-4E67-8568-D8E24088C719}"/>
              </a:ext>
            </a:extLst>
          </p:cNvPr>
          <p:cNvSpPr txBox="1"/>
          <p:nvPr/>
        </p:nvSpPr>
        <p:spPr>
          <a:xfrm>
            <a:off x="1689695" y="1617051"/>
            <a:ext cx="7885373" cy="533480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33866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The following must be installed on your machine: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9459D4B-C960-4970-A275-57F0E9E22A52}"/>
              </a:ext>
            </a:extLst>
          </p:cNvPr>
          <p:cNvSpPr txBox="1"/>
          <p:nvPr/>
        </p:nvSpPr>
        <p:spPr>
          <a:xfrm>
            <a:off x="1757715" y="2876051"/>
            <a:ext cx="10434285" cy="553968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lvl="0" indent="-457095">
              <a:buClrTx/>
              <a:buFont typeface="Wingdings" panose="05000000000000000000" pitchFamily="2" charset="2"/>
              <a:buChar char="ü"/>
              <a:defRPr/>
            </a:pPr>
            <a:r>
              <a:rPr kumimoji="0" lang="en-US" sz="27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Vuforia</a:t>
            </a:r>
            <a:r>
              <a:rPr kumimoji="0" 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</a:t>
            </a:r>
            <a:r>
              <a:rPr lang="en-US" sz="2800" dirty="0">
                <a:hlinkClick r:id="rId3"/>
              </a:rPr>
              <a:t>https://developer.vuforia.com/downloads/sdk</a:t>
            </a:r>
            <a:endParaRPr kumimoji="0" lang="en-US" sz="27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91DFD8F-0BFA-44B1-BDAB-3BD7431EDBA2}"/>
              </a:ext>
            </a:extLst>
          </p:cNvPr>
          <p:cNvSpPr txBox="1"/>
          <p:nvPr/>
        </p:nvSpPr>
        <p:spPr>
          <a:xfrm>
            <a:off x="1748191" y="4248513"/>
            <a:ext cx="7885373" cy="535484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marR="0" lvl="0" indent="-45709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Code Editor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18C0382-FAF0-4A07-8BB1-40C65C9360B7}"/>
              </a:ext>
            </a:extLst>
          </p:cNvPr>
          <p:cNvSpPr txBox="1"/>
          <p:nvPr/>
        </p:nvSpPr>
        <p:spPr>
          <a:xfrm>
            <a:off x="1757715" y="5026715"/>
            <a:ext cx="7885373" cy="965931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marR="0" lvl="0" indent="-45709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VNC Viewer </a:t>
            </a:r>
          </a:p>
          <a:p>
            <a:pPr marL="33866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271BAD5-A750-41AC-9F7F-2634FB60B44E}"/>
              </a:ext>
            </a:extLst>
          </p:cNvPr>
          <p:cNvSpPr txBox="1"/>
          <p:nvPr/>
        </p:nvSpPr>
        <p:spPr>
          <a:xfrm>
            <a:off x="1757715" y="2144825"/>
            <a:ext cx="7885373" cy="533480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marR="0" lvl="0" indent="-45709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Unity3D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91DFD8F-0BFA-44B1-BDAB-3BD7431EDBA2}"/>
              </a:ext>
            </a:extLst>
          </p:cNvPr>
          <p:cNvSpPr txBox="1"/>
          <p:nvPr/>
        </p:nvSpPr>
        <p:spPr>
          <a:xfrm>
            <a:off x="1789751" y="3506301"/>
            <a:ext cx="7885373" cy="535484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marR="0" lvl="0" indent="-45709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Rhubarb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91DFD8F-0BFA-44B1-BDAB-3BD7431EDBA2}"/>
              </a:ext>
            </a:extLst>
          </p:cNvPr>
          <p:cNvSpPr txBox="1"/>
          <p:nvPr/>
        </p:nvSpPr>
        <p:spPr>
          <a:xfrm>
            <a:off x="1066800" y="5724901"/>
            <a:ext cx="11000509" cy="553968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lvl="0" indent="-457095">
              <a:buClrTx/>
              <a:buFont typeface="Wingdings" panose="05000000000000000000" pitchFamily="2" charset="2"/>
              <a:buChar char="ü"/>
              <a:defRPr/>
            </a:pPr>
            <a:r>
              <a:rPr kumimoji="0" 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Android SDK (optional</a:t>
            </a:r>
            <a:r>
              <a:rPr kumimoji="0" 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 </a:t>
            </a:r>
            <a:r>
              <a:rPr lang="en-US" sz="2800" dirty="0">
                <a:hlinkClick r:id="rId4"/>
              </a:rPr>
              <a:t>https://developer.android.com/studio</a:t>
            </a:r>
            <a:endParaRPr kumimoji="0" lang="en-US" sz="27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772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360183" y="138455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Vuforia?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4076" y="1623421"/>
            <a:ext cx="11665527" cy="1384995"/>
          </a:xfrm>
          <a:prstGeom prst="rect">
            <a:avLst/>
          </a:prstGeom>
        </p:spPr>
        <p:txBody>
          <a:bodyPr wrap="square" lIns="91426" tIns="45718" rIns="91426" bIns="45718">
            <a:spAutoFit/>
          </a:bodyPr>
          <a:lstStyle/>
          <a:p>
            <a:r>
              <a:rPr lang="en-US" sz="2800" b="1" dirty="0" err="1">
                <a:solidFill>
                  <a:schemeClr val="tx1"/>
                </a:solidFill>
              </a:rPr>
              <a:t>Vuforia</a:t>
            </a:r>
            <a:r>
              <a:rPr lang="en-US" sz="2800" dirty="0">
                <a:solidFill>
                  <a:schemeClr val="tx1"/>
                </a:solidFill>
              </a:rPr>
              <a:t> is an augmented reality software development kit (SDK) for mobile devices that enables the creation of augmented reality applications.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245" y="2618518"/>
            <a:ext cx="6952383" cy="34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2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360183" y="138455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Raspberry Pi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54" y="1447809"/>
            <a:ext cx="4211783" cy="42117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075" y="1226129"/>
            <a:ext cx="4530983" cy="453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6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360183" y="-152501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272" y="1260855"/>
            <a:ext cx="4417437" cy="490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9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3FA04BE-5AC8-41B3-A6A1-8BC6AA518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870" y="20544"/>
            <a:ext cx="919111" cy="8180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647A0A0-E222-4A44-9FD0-AF7CE852EB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1" t="3395" r="1646" b="1966"/>
          <a:stretch/>
        </p:blipFill>
        <p:spPr>
          <a:xfrm>
            <a:off x="1529520" y="878535"/>
            <a:ext cx="8765752" cy="53127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D911D4E-D4D1-4D83-89BA-B88EE4D9C79A}"/>
              </a:ext>
            </a:extLst>
          </p:cNvPr>
          <p:cNvSpPr/>
          <p:nvPr/>
        </p:nvSpPr>
        <p:spPr>
          <a:xfrm>
            <a:off x="1622864" y="918514"/>
            <a:ext cx="1231680" cy="262479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121904" tIns="60952" rIns="121904" bIns="60952" rtlCol="0" anchor="ctr"/>
          <a:lstStyle/>
          <a:p>
            <a:pPr algn="ctr"/>
            <a:endParaRPr lang="en-GB" sz="190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09F9344-1584-49C9-82D0-3693876D87C6}"/>
              </a:ext>
            </a:extLst>
          </p:cNvPr>
          <p:cNvSpPr txBox="1"/>
          <p:nvPr/>
        </p:nvSpPr>
        <p:spPr>
          <a:xfrm>
            <a:off x="1659871" y="1841055"/>
            <a:ext cx="1157668" cy="779700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algn="ctr"/>
            <a:r>
              <a:rPr lang="en-GB" sz="2100" b="1" dirty="0">
                <a:latin typeface="Calibri" panose="020F0502020204030204" pitchFamily="34" charset="0"/>
                <a:cs typeface="Calibri" panose="020F0502020204030204" pitchFamily="34" charset="0"/>
              </a:rPr>
              <a:t>Power</a:t>
            </a:r>
          </a:p>
          <a:p>
            <a:pPr algn="ctr"/>
            <a:r>
              <a:rPr lang="en-GB" sz="2100" b="1" dirty="0">
                <a:latin typeface="Calibri" panose="020F0502020204030204" pitchFamily="34" charset="0"/>
                <a:cs typeface="Calibri" panose="020F0502020204030204" pitchFamily="34" charset="0"/>
              </a:rPr>
              <a:t>Bank</a:t>
            </a:r>
          </a:p>
        </p:txBody>
      </p:sp>
      <p:sp>
        <p:nvSpPr>
          <p:cNvPr id="12" name="Google Shape;180;p33">
            <a:extLst>
              <a:ext uri="{FF2B5EF4-FFF2-40B4-BE49-F238E27FC236}">
                <a16:creationId xmlns:a16="http://schemas.microsoft.com/office/drawing/2014/main" xmlns="" id="{D1EF2A71-786B-44DD-A55A-28783349767E}"/>
              </a:ext>
            </a:extLst>
          </p:cNvPr>
          <p:cNvSpPr txBox="1"/>
          <p:nvPr/>
        </p:nvSpPr>
        <p:spPr>
          <a:xfrm>
            <a:off x="7" y="60521"/>
            <a:ext cx="12191999" cy="73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pPr algn="ctr">
              <a:buSzPts val="4400"/>
            </a:pPr>
            <a:r>
              <a:rPr lang="en-GB" sz="59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a typeface="Calibri"/>
                <a:cs typeface="Calibri"/>
                <a:sym typeface="Calibri"/>
              </a:rPr>
              <a:t>Circuit Overlay</a:t>
            </a:r>
          </a:p>
        </p:txBody>
      </p:sp>
    </p:spTree>
    <p:extLst>
      <p:ext uri="{BB962C8B-B14F-4D97-AF65-F5344CB8AC3E}">
        <p14:creationId xmlns:p14="http://schemas.microsoft.com/office/powerpoint/2010/main" val="425576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80;p33">
            <a:extLst>
              <a:ext uri="{FF2B5EF4-FFF2-40B4-BE49-F238E27FC236}">
                <a16:creationId xmlns:a16="http://schemas.microsoft.com/office/drawing/2014/main" xmlns="" id="{ED05C9CD-F8D2-454D-8487-453E4C0BBCA9}"/>
              </a:ext>
            </a:extLst>
          </p:cNvPr>
          <p:cNvSpPr txBox="1"/>
          <p:nvPr/>
        </p:nvSpPr>
        <p:spPr>
          <a:xfrm>
            <a:off x="2" y="60521"/>
            <a:ext cx="12191999" cy="73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a typeface="Calibri"/>
                <a:cs typeface="Calibri"/>
                <a:sym typeface="Calibri"/>
              </a:rPr>
              <a:t>Running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87731E7-E0E2-4B18-BC35-973C3F6F14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75" r="12657" b="4722"/>
          <a:stretch/>
        </p:blipFill>
        <p:spPr>
          <a:xfrm>
            <a:off x="2609850" y="777671"/>
            <a:ext cx="7105623" cy="540405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xmlns="" id="{E2505DE1-B7E2-47BA-81E9-E2E7FA7D4208}"/>
              </a:ext>
            </a:extLst>
          </p:cNvPr>
          <p:cNvSpPr/>
          <p:nvPr/>
        </p:nvSpPr>
        <p:spPr>
          <a:xfrm>
            <a:off x="2409827" y="971836"/>
            <a:ext cx="1228725" cy="568733"/>
          </a:xfrm>
          <a:prstGeom prst="ellipse">
            <a:avLst/>
          </a:prstGeom>
          <a:noFill/>
          <a:ln w="38100" cap="flat" cmpd="sng" algn="ctr">
            <a:solidFill>
              <a:srgbClr val="D73D3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21914" tIns="60957" rIns="121914" bIns="60957" rtlCol="0" anchor="ctr"/>
          <a:lstStyle/>
          <a:p>
            <a:pPr algn="ctr"/>
            <a:endParaRPr lang="en-GB" sz="1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906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52958" y="318657"/>
            <a:ext cx="8243455" cy="323163"/>
          </a:xfrm>
          <a:prstGeom prst="rect">
            <a:avLst/>
          </a:prstGeom>
          <a:noFill/>
        </p:spPr>
        <p:txBody>
          <a:bodyPr wrap="square" lIns="91420" tIns="45718" rIns="91420" bIns="45718" rtlCol="0">
            <a:spAutoFit/>
          </a:bodyPr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41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"/>
            <a:ext cx="12192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900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" y="0"/>
            <a:ext cx="12191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924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898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11" r="1363" b="4848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51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Create-An-Animatronic-AR-Talking-Hea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6" b="52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46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"/>
          <a:stretch/>
        </p:blipFill>
        <p:spPr>
          <a:xfrm>
            <a:off x="0" y="1678"/>
            <a:ext cx="12192000" cy="685632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46364" y="4281054"/>
            <a:ext cx="87283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74069" y="4599714"/>
            <a:ext cx="87283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346" y="3388276"/>
            <a:ext cx="87283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794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2"/>
          <a:stretch/>
        </p:blipFill>
        <p:spPr>
          <a:xfrm>
            <a:off x="4" y="1678"/>
            <a:ext cx="12210737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77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2"/>
          <a:stretch/>
        </p:blipFill>
        <p:spPr>
          <a:xfrm>
            <a:off x="-1" y="1672"/>
            <a:ext cx="12192001" cy="685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83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80;p33">
            <a:extLst>
              <a:ext uri="{FF2B5EF4-FFF2-40B4-BE49-F238E27FC236}">
                <a16:creationId xmlns:a16="http://schemas.microsoft.com/office/drawing/2014/main" xmlns="" id="{ED05C9CD-F8D2-454D-8487-453E4C0BBCA9}"/>
              </a:ext>
            </a:extLst>
          </p:cNvPr>
          <p:cNvSpPr txBox="1"/>
          <p:nvPr/>
        </p:nvSpPr>
        <p:spPr>
          <a:xfrm>
            <a:off x="2" y="60521"/>
            <a:ext cx="12191999" cy="73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a typeface="Calibri"/>
                <a:cs typeface="Calibri"/>
                <a:sym typeface="Calibri"/>
              </a:rPr>
              <a:t>Running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8CF2E31-E395-4C84-88F9-1E110FB576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6" t="1088" r="656" b="15000"/>
          <a:stretch/>
        </p:blipFill>
        <p:spPr>
          <a:xfrm>
            <a:off x="1600419" y="884300"/>
            <a:ext cx="8991160" cy="533268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xmlns="" id="{549258B4-2B0B-49CA-AA44-CE153CB9C3C3}"/>
              </a:ext>
            </a:extLst>
          </p:cNvPr>
          <p:cNvSpPr/>
          <p:nvPr/>
        </p:nvSpPr>
        <p:spPr>
          <a:xfrm>
            <a:off x="1743076" y="1790988"/>
            <a:ext cx="1228725" cy="568733"/>
          </a:xfrm>
          <a:prstGeom prst="ellipse">
            <a:avLst/>
          </a:prstGeom>
          <a:noFill/>
          <a:ln w="38100" cap="flat" cmpd="sng" algn="ctr">
            <a:solidFill>
              <a:srgbClr val="D73D3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21914" tIns="60957" rIns="121914" bIns="60957" rtlCol="0" anchor="ctr"/>
          <a:lstStyle/>
          <a:p>
            <a:pPr algn="ctr"/>
            <a:endParaRPr lang="en-GB" sz="1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34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80;p33">
            <a:extLst>
              <a:ext uri="{FF2B5EF4-FFF2-40B4-BE49-F238E27FC236}">
                <a16:creationId xmlns:a16="http://schemas.microsoft.com/office/drawing/2014/main" xmlns="" id="{ED05C9CD-F8D2-454D-8487-453E4C0BBCA9}"/>
              </a:ext>
            </a:extLst>
          </p:cNvPr>
          <p:cNvSpPr txBox="1"/>
          <p:nvPr/>
        </p:nvSpPr>
        <p:spPr>
          <a:xfrm>
            <a:off x="2" y="60521"/>
            <a:ext cx="12191999" cy="73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a typeface="Calibri"/>
                <a:cs typeface="Calibri"/>
                <a:sym typeface="Calibri"/>
              </a:rPr>
              <a:t>Running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6321615-C5B8-408D-B4F5-E48D1562C8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" t="555" r="596" b="15279"/>
          <a:stretch/>
        </p:blipFill>
        <p:spPr>
          <a:xfrm>
            <a:off x="1528106" y="874776"/>
            <a:ext cx="8989391" cy="533552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xmlns="" id="{FCAFD7FE-A534-481D-B288-9CB2B304BDAA}"/>
              </a:ext>
            </a:extLst>
          </p:cNvPr>
          <p:cNvSpPr/>
          <p:nvPr/>
        </p:nvSpPr>
        <p:spPr>
          <a:xfrm>
            <a:off x="2" y="3905252"/>
            <a:ext cx="2619377" cy="247649"/>
          </a:xfrm>
          <a:prstGeom prst="rightArrow">
            <a:avLst/>
          </a:prstGeom>
          <a:solidFill>
            <a:srgbClr val="D73D3D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/>
            <a:endParaRPr lang="en-GB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97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80;p33">
            <a:extLst>
              <a:ext uri="{FF2B5EF4-FFF2-40B4-BE49-F238E27FC236}">
                <a16:creationId xmlns:a16="http://schemas.microsoft.com/office/drawing/2014/main" xmlns="" id="{ED05C9CD-F8D2-454D-8487-453E4C0BBCA9}"/>
              </a:ext>
            </a:extLst>
          </p:cNvPr>
          <p:cNvSpPr txBox="1"/>
          <p:nvPr/>
        </p:nvSpPr>
        <p:spPr>
          <a:xfrm>
            <a:off x="2" y="60521"/>
            <a:ext cx="12191999" cy="73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a typeface="Calibri"/>
                <a:cs typeface="Calibri"/>
                <a:sym typeface="Calibri"/>
              </a:rPr>
              <a:t>Running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16B1F35-3E7D-4F56-808A-01A09E5E40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" t="884" r="470" b="14027"/>
          <a:stretch/>
        </p:blipFill>
        <p:spPr>
          <a:xfrm>
            <a:off x="1659732" y="879006"/>
            <a:ext cx="8872539" cy="533437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xmlns="" id="{AB7700DC-E65D-4070-9EC0-8D3E9B2F3F38}"/>
              </a:ext>
            </a:extLst>
          </p:cNvPr>
          <p:cNvSpPr/>
          <p:nvPr/>
        </p:nvSpPr>
        <p:spPr>
          <a:xfrm>
            <a:off x="2590803" y="1362363"/>
            <a:ext cx="504824" cy="542639"/>
          </a:xfrm>
          <a:prstGeom prst="ellipse">
            <a:avLst/>
          </a:prstGeom>
          <a:noFill/>
          <a:ln w="38100" cap="flat" cmpd="sng" algn="ctr">
            <a:solidFill>
              <a:srgbClr val="D73D3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21914" tIns="60957" rIns="121914" bIns="60957" rtlCol="0" anchor="ctr"/>
          <a:lstStyle/>
          <a:p>
            <a:pPr algn="ctr"/>
            <a:endParaRPr lang="en-GB" sz="1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185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72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03283" y="2967336"/>
            <a:ext cx="4585444" cy="933589"/>
          </a:xfrm>
          <a:prstGeom prst="rect">
            <a:avLst/>
          </a:prstGeom>
          <a:noFill/>
        </p:spPr>
        <p:txBody>
          <a:bodyPr wrap="none" lIns="91420" tIns="45718" rIns="91420" bIns="45718">
            <a:spAutoFit/>
          </a:bodyPr>
          <a:lstStyle/>
          <a:p>
            <a:pPr algn="ctr"/>
            <a:r>
              <a:rPr lang="en-US" sz="55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6692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/>
        </p:nvSpPr>
        <p:spPr>
          <a:xfrm>
            <a:off x="1981200" y="239627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2" tIns="91412" rIns="91412" bIns="91412" anchor="ctr" anchorCtr="0">
            <a:noAutofit/>
          </a:bodyPr>
          <a:lstStyle/>
          <a:p>
            <a:pPr algn="ctr">
              <a:buClr>
                <a:srgbClr val="FFFFFF"/>
              </a:buClr>
              <a:buSzPts val="3300"/>
            </a:pPr>
            <a:r>
              <a:rPr lang="en" sz="40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the Assembly</a:t>
            </a:r>
            <a:endParaRPr sz="40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0" name="Google Shape;140;p27"/>
          <p:cNvSpPr/>
          <p:nvPr/>
        </p:nvSpPr>
        <p:spPr>
          <a:xfrm>
            <a:off x="1014413" y="1143649"/>
            <a:ext cx="10163200" cy="39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2" tIns="45698" rIns="91412" bIns="45698" anchor="t" anchorCtr="0">
            <a:noAutofit/>
          </a:bodyPr>
          <a:lstStyle/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A smart lab based out of In5 since Dec 2014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Over 200 free workshops done 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ASSEMBLY: HACK - Embedded systems, iOT and hardware</a:t>
            </a:r>
            <a:endParaRPr sz="2700" dirty="0"/>
          </a:p>
          <a:p>
            <a:pPr marL="609427" indent="-474001">
              <a:lnSpc>
                <a:spcPct val="115000"/>
              </a:lnSpc>
              <a:buSzPts val="2000"/>
              <a:buChar char="●"/>
            </a:pPr>
            <a:r>
              <a:rPr lang="en" sz="2700" dirty="0"/>
              <a:t>ASSEMBLY: CODE - Software projects - APIs, frameworks, apps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Age range: 16-60 - students, professionals, entrepreneurs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Focus on smart technology and practical applications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Forum: members.theassembly.ae</a:t>
            </a:r>
            <a:endParaRPr sz="27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2317200" y="989193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2" tIns="91412" rIns="91412" bIns="91412" anchor="ctr" anchorCtr="0">
            <a:noAutofit/>
          </a:bodyPr>
          <a:lstStyle/>
          <a:p>
            <a:pPr algn="ctr">
              <a:buClr>
                <a:srgbClr val="FFFFFF"/>
              </a:buClr>
              <a:buSzPts val="3300"/>
            </a:pPr>
            <a:r>
              <a:rPr lang="en" sz="32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TAG US ON OUR SOCIAL MEDIA</a:t>
            </a:r>
            <a:endParaRPr sz="32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47" name="Google Shape;147;p28"/>
          <p:cNvGrpSpPr/>
          <p:nvPr/>
        </p:nvGrpSpPr>
        <p:grpSpPr>
          <a:xfrm>
            <a:off x="2317213" y="1566847"/>
            <a:ext cx="7745867" cy="3000607"/>
            <a:chOff x="1669774" y="1828793"/>
            <a:chExt cx="7885707" cy="3000606"/>
          </a:xfrm>
        </p:grpSpPr>
        <p:sp>
          <p:nvSpPr>
            <p:cNvPr id="148" name="Google Shape;148;p28"/>
            <p:cNvSpPr/>
            <p:nvPr/>
          </p:nvSpPr>
          <p:spPr>
            <a:xfrm>
              <a:off x="4313581" y="1828793"/>
              <a:ext cx="5241900" cy="30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The Assembly (@MakeSmartThings)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@MakeSmartThings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@MakeSmartThings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The Assembly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1669774" y="1828799"/>
              <a:ext cx="2556900" cy="30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4075CF"/>
                  </a:solidFill>
                  <a:latin typeface="Avenir"/>
                  <a:ea typeface="Avenir"/>
                  <a:cs typeface="Avenir"/>
                  <a:sym typeface="Avenir"/>
                </a:rPr>
                <a:t>FACEBOOK</a:t>
              </a:r>
              <a:endParaRPr/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00B0F0"/>
                  </a:solidFill>
                  <a:latin typeface="Avenir"/>
                  <a:ea typeface="Avenir"/>
                  <a:cs typeface="Avenir"/>
                  <a:sym typeface="Avenir"/>
                </a:rPr>
                <a:t>TWITTER</a:t>
              </a:r>
              <a:endParaRPr sz="2400" b="1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C15E42"/>
                  </a:solidFill>
                  <a:latin typeface="Avenir"/>
                  <a:ea typeface="Avenir"/>
                  <a:cs typeface="Avenir"/>
                  <a:sym typeface="Avenir"/>
                </a:rPr>
                <a:t>INSTAGRAM</a:t>
              </a:r>
              <a:endParaRPr sz="2400" b="1">
                <a:solidFill>
                  <a:srgbClr val="C15E42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FF0000"/>
                  </a:solidFill>
                  <a:latin typeface="Avenir"/>
                  <a:ea typeface="Avenir"/>
                  <a:cs typeface="Avenir"/>
                  <a:sym typeface="Avenir"/>
                </a:rPr>
                <a:t>YOUTUBE</a:t>
              </a:r>
              <a:endParaRPr sz="2400" b="1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/>
          <p:nvPr/>
        </p:nvSpPr>
        <p:spPr>
          <a:xfrm>
            <a:off x="295277" y="934853"/>
            <a:ext cx="11296651" cy="57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r>
              <a:rPr lang="en" sz="2700" dirty="0">
                <a:ea typeface="Calibri"/>
                <a:cs typeface="Calibri"/>
                <a:sym typeface="Calibri"/>
              </a:rPr>
              <a:t>	        </a:t>
            </a:r>
            <a:r>
              <a:rPr lang="en" sz="27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TOPICS</a:t>
            </a:r>
            <a:r>
              <a:rPr lang="en" sz="27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endParaRPr sz="37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r>
              <a:rPr lang="en-GB" sz="27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7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GB" sz="3700" dirty="0">
                <a:latin typeface="Calibri"/>
                <a:ea typeface="Calibri"/>
                <a:cs typeface="Calibri"/>
                <a:sym typeface="Calibri"/>
              </a:rPr>
              <a:t>                     </a:t>
            </a:r>
            <a:endParaRPr sz="3700" dirty="0">
              <a:latin typeface="Calibri"/>
              <a:ea typeface="Calibri"/>
              <a:cs typeface="Calibri"/>
              <a:sym typeface="Calibri"/>
            </a:endParaRPr>
          </a:p>
          <a:p>
            <a:endParaRPr sz="3700" dirty="0">
              <a:latin typeface="Calibri"/>
              <a:ea typeface="Calibri"/>
              <a:cs typeface="Calibri"/>
              <a:sym typeface="Calibri"/>
            </a:endParaRPr>
          </a:p>
          <a:p>
            <a:endParaRPr sz="37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80;p33">
            <a:extLst>
              <a:ext uri="{FF2B5EF4-FFF2-40B4-BE49-F238E27FC236}">
                <a16:creationId xmlns:a16="http://schemas.microsoft.com/office/drawing/2014/main" xmlns="" id="{B399F6CC-B8CB-4F4A-B743-24C902AA7EF8}"/>
              </a:ext>
            </a:extLst>
          </p:cNvPr>
          <p:cNvSpPr txBox="1"/>
          <p:nvPr/>
        </p:nvSpPr>
        <p:spPr>
          <a:xfrm>
            <a:off x="15" y="60521"/>
            <a:ext cx="12191999" cy="73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0BFBF141-B930-48D5-8840-9B65845725D6}"/>
              </a:ext>
            </a:extLst>
          </p:cNvPr>
          <p:cNvCxnSpPr>
            <a:cxnSpLocks/>
          </p:cNvCxnSpPr>
          <p:nvPr/>
        </p:nvCxnSpPr>
        <p:spPr>
          <a:xfrm>
            <a:off x="2452141" y="1647337"/>
            <a:ext cx="0" cy="4224728"/>
          </a:xfrm>
          <a:prstGeom prst="line">
            <a:avLst/>
          </a:prstGeom>
          <a:ln>
            <a:solidFill>
              <a:srgbClr val="DC5757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38B3339-5789-4286-A6B9-4D623C0A85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84121" y="1640171"/>
            <a:ext cx="136043" cy="138540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B36AC5E-305C-4ADC-81E3-00EDEA5F9D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84121" y="3879167"/>
            <a:ext cx="136043" cy="13854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67DCDCE-1D3F-47EE-8F5E-C880AB8386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84121" y="2437315"/>
            <a:ext cx="136043" cy="13854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49B5106-F9BF-47F3-9F19-5FB0C222E4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83857" y="3154395"/>
            <a:ext cx="136043" cy="13854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41D5A99-0343-43F5-919C-21CD93AD88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84121" y="4555771"/>
            <a:ext cx="136043" cy="138540"/>
          </a:xfrm>
          <a:prstGeom prst="ellips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659547E-E091-477A-A750-4353B576B90D}"/>
              </a:ext>
            </a:extLst>
          </p:cNvPr>
          <p:cNvSpPr txBox="1"/>
          <p:nvPr/>
        </p:nvSpPr>
        <p:spPr>
          <a:xfrm>
            <a:off x="2452144" y="1502697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Introduction to Unity and Augmented Reality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A372C17-4DBD-4338-A919-939969B55588}"/>
              </a:ext>
            </a:extLst>
          </p:cNvPr>
          <p:cNvSpPr txBox="1"/>
          <p:nvPr/>
        </p:nvSpPr>
        <p:spPr>
          <a:xfrm>
            <a:off x="2473844" y="2303781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Setting up hardware components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9C4159E-113C-42DC-A9E9-6A3B20425221}"/>
              </a:ext>
            </a:extLst>
          </p:cNvPr>
          <p:cNvSpPr txBox="1"/>
          <p:nvPr/>
        </p:nvSpPr>
        <p:spPr>
          <a:xfrm>
            <a:off x="2473844" y="3016257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Preparing the Unity scene (box head)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1854A00-860D-4A1E-8382-51A26BABE69B}"/>
              </a:ext>
            </a:extLst>
          </p:cNvPr>
          <p:cNvSpPr txBox="1"/>
          <p:nvPr/>
        </p:nvSpPr>
        <p:spPr>
          <a:xfrm>
            <a:off x="2452144" y="3708405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Adding the movement buttons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7D1F317-9F26-4770-8E85-9369F7D96593}"/>
              </a:ext>
            </a:extLst>
          </p:cNvPr>
          <p:cNvSpPr txBox="1"/>
          <p:nvPr/>
        </p:nvSpPr>
        <p:spPr>
          <a:xfrm>
            <a:off x="2479412" y="4427224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Setting up </a:t>
            </a:r>
            <a:r>
              <a:rPr lang="en-US" sz="2400" b="1" dirty="0" err="1"/>
              <a:t>websockets</a:t>
            </a:r>
            <a:endParaRPr lang="en-US" sz="24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2ECF0875-3CDC-435D-8FF4-D49519D05A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84121" y="5251751"/>
            <a:ext cx="136043" cy="138540"/>
          </a:xfrm>
          <a:prstGeom prst="ellipse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B941C24-B727-4EDD-944A-BF0D148F994E}"/>
              </a:ext>
            </a:extLst>
          </p:cNvPr>
          <p:cNvSpPr txBox="1"/>
          <p:nvPr/>
        </p:nvSpPr>
        <p:spPr>
          <a:xfrm>
            <a:off x="2452144" y="5045297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Final touches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241D5A99-0343-43F5-919C-21CD93AD88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76865" y="5852563"/>
            <a:ext cx="136043" cy="138540"/>
          </a:xfrm>
          <a:prstGeom prst="ellipse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B941C24-B727-4EDD-944A-BF0D148F994E}"/>
              </a:ext>
            </a:extLst>
          </p:cNvPr>
          <p:cNvSpPr txBox="1"/>
          <p:nvPr/>
        </p:nvSpPr>
        <p:spPr>
          <a:xfrm>
            <a:off x="2433076" y="5672909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Run code</a:t>
            </a:r>
          </a:p>
        </p:txBody>
      </p:sp>
    </p:spTree>
    <p:extLst>
      <p:ext uri="{BB962C8B-B14F-4D97-AF65-F5344CB8AC3E}">
        <p14:creationId xmlns:p14="http://schemas.microsoft.com/office/powerpoint/2010/main" val="384866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80;p33">
            <a:extLst>
              <a:ext uri="{FF2B5EF4-FFF2-40B4-BE49-F238E27FC236}">
                <a16:creationId xmlns:a16="http://schemas.microsoft.com/office/drawing/2014/main" xmlns="" id="{E3D85BD1-9B7A-47A7-B744-8DA47844E9F6}"/>
              </a:ext>
            </a:extLst>
          </p:cNvPr>
          <p:cNvSpPr txBox="1"/>
          <p:nvPr/>
        </p:nvSpPr>
        <p:spPr>
          <a:xfrm>
            <a:off x="14" y="60524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Dependencies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C078A4D-A13B-4E67-8568-D8E24088C719}"/>
              </a:ext>
            </a:extLst>
          </p:cNvPr>
          <p:cNvSpPr txBox="1"/>
          <p:nvPr/>
        </p:nvSpPr>
        <p:spPr>
          <a:xfrm>
            <a:off x="2396300" y="1145981"/>
            <a:ext cx="7885373" cy="533480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33866"/>
            <a:r>
              <a:rPr lang="en-US" sz="2700" dirty="0"/>
              <a:t>The following must be installed on your machine: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9459D4B-C960-4970-A275-57F0E9E22A52}"/>
              </a:ext>
            </a:extLst>
          </p:cNvPr>
          <p:cNvSpPr txBox="1"/>
          <p:nvPr/>
        </p:nvSpPr>
        <p:spPr>
          <a:xfrm>
            <a:off x="2464320" y="2792921"/>
            <a:ext cx="7885373" cy="533480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indent="-457095">
              <a:buFont typeface="Wingdings" panose="05000000000000000000" pitchFamily="2" charset="2"/>
              <a:buChar char="ü"/>
            </a:pPr>
            <a:r>
              <a:rPr lang="en-US" sz="2700" b="1" dirty="0" err="1"/>
              <a:t>Vuforia</a:t>
            </a:r>
            <a:endParaRPr lang="en-US" sz="2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91DFD8F-0BFA-44B1-BDAB-3BD7431EDBA2}"/>
              </a:ext>
            </a:extLst>
          </p:cNvPr>
          <p:cNvSpPr txBox="1"/>
          <p:nvPr/>
        </p:nvSpPr>
        <p:spPr>
          <a:xfrm>
            <a:off x="2454796" y="4165383"/>
            <a:ext cx="7885373" cy="535484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indent="-457095">
              <a:buFont typeface="Wingdings" panose="05000000000000000000" pitchFamily="2" charset="2"/>
              <a:buChar char="ü"/>
            </a:pPr>
            <a:r>
              <a:rPr lang="en-US" sz="2700" b="1" dirty="0"/>
              <a:t>Code Editor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D18C0382-FAF0-4A07-8BB1-40C65C9360B7}"/>
              </a:ext>
            </a:extLst>
          </p:cNvPr>
          <p:cNvSpPr txBox="1"/>
          <p:nvPr/>
        </p:nvSpPr>
        <p:spPr>
          <a:xfrm>
            <a:off x="2464320" y="4943585"/>
            <a:ext cx="7885373" cy="965931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indent="-457095">
              <a:buFont typeface="Wingdings" panose="05000000000000000000" pitchFamily="2" charset="2"/>
              <a:buChar char="ü"/>
            </a:pPr>
            <a:r>
              <a:rPr lang="en-US" sz="2700" b="1" dirty="0"/>
              <a:t>VNC Viewer </a:t>
            </a:r>
          </a:p>
          <a:p>
            <a:pPr marL="33866"/>
            <a:endParaRPr lang="en-US" sz="27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2271BAD5-A750-41AC-9F7F-2634FB60B44E}"/>
              </a:ext>
            </a:extLst>
          </p:cNvPr>
          <p:cNvSpPr txBox="1"/>
          <p:nvPr/>
        </p:nvSpPr>
        <p:spPr>
          <a:xfrm>
            <a:off x="2464320" y="2061695"/>
            <a:ext cx="7885373" cy="533480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indent="-457095">
              <a:buFont typeface="Wingdings" panose="05000000000000000000" pitchFamily="2" charset="2"/>
              <a:buChar char="ü"/>
            </a:pPr>
            <a:r>
              <a:rPr lang="en-US" sz="2700" b="1" dirty="0"/>
              <a:t>Unity3D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91DFD8F-0BFA-44B1-BDAB-3BD7431EDBA2}"/>
              </a:ext>
            </a:extLst>
          </p:cNvPr>
          <p:cNvSpPr txBox="1"/>
          <p:nvPr/>
        </p:nvSpPr>
        <p:spPr>
          <a:xfrm>
            <a:off x="2496356" y="3423171"/>
            <a:ext cx="7885373" cy="535484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indent="-457095">
              <a:buFont typeface="Wingdings" panose="05000000000000000000" pitchFamily="2" charset="2"/>
              <a:buChar char="ü"/>
            </a:pPr>
            <a:r>
              <a:rPr lang="en-US" sz="2700" b="1" dirty="0"/>
              <a:t>Rhubarb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91DFD8F-0BFA-44B1-BDAB-3BD7431EDBA2}"/>
              </a:ext>
            </a:extLst>
          </p:cNvPr>
          <p:cNvSpPr txBox="1"/>
          <p:nvPr/>
        </p:nvSpPr>
        <p:spPr>
          <a:xfrm>
            <a:off x="2482500" y="5641771"/>
            <a:ext cx="7885373" cy="535484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indent="-457095">
              <a:buFont typeface="Wingdings" panose="05000000000000000000" pitchFamily="2" charset="2"/>
              <a:buChar char="ü"/>
            </a:pPr>
            <a:r>
              <a:rPr lang="en-US" sz="2700" b="1" dirty="0"/>
              <a:t>Android SDK (optional)</a:t>
            </a:r>
          </a:p>
        </p:txBody>
      </p:sp>
    </p:spTree>
    <p:extLst>
      <p:ext uri="{BB962C8B-B14F-4D97-AF65-F5344CB8AC3E}">
        <p14:creationId xmlns:p14="http://schemas.microsoft.com/office/powerpoint/2010/main" val="119408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581" y="4907"/>
            <a:ext cx="10515600" cy="1325600"/>
          </a:xfrm>
        </p:spPr>
        <p:txBody>
          <a:bodyPr/>
          <a:lstStyle/>
          <a:p>
            <a:pPr algn="ctr"/>
            <a:r>
              <a:rPr lang="en-US" sz="4000" dirty="0">
                <a:latin typeface="+mj-lt"/>
              </a:rPr>
              <a:t>Downloading Files from 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5909" y="938920"/>
            <a:ext cx="10515600" cy="959153"/>
          </a:xfrm>
        </p:spPr>
        <p:txBody>
          <a:bodyPr/>
          <a:lstStyle/>
          <a:p>
            <a:r>
              <a:rPr lang="en-US" sz="3600" dirty="0">
                <a:hlinkClick r:id="rId2"/>
              </a:rPr>
              <a:t>https://github.com/The-Assembly/AR_head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C078A4D-A13B-4E67-8568-D8E24088C719}"/>
              </a:ext>
            </a:extLst>
          </p:cNvPr>
          <p:cNvSpPr txBox="1"/>
          <p:nvPr/>
        </p:nvSpPr>
        <p:spPr>
          <a:xfrm>
            <a:off x="1689695" y="1617051"/>
            <a:ext cx="7885373" cy="533480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33866">
              <a:buClrTx/>
              <a:buFontTx/>
              <a:buNone/>
              <a:defRPr/>
            </a:pPr>
            <a:r>
              <a:rPr lang="en-US" sz="2700" dirty="0" smtClean="0">
                <a:solidFill>
                  <a:sysClr val="windowText" lastClr="000000"/>
                </a:solidFill>
              </a:rPr>
              <a:t>The following must be installed on your machine: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9459D4B-C960-4970-A275-57F0E9E22A52}"/>
              </a:ext>
            </a:extLst>
          </p:cNvPr>
          <p:cNvSpPr txBox="1"/>
          <p:nvPr/>
        </p:nvSpPr>
        <p:spPr>
          <a:xfrm>
            <a:off x="1757715" y="2876051"/>
            <a:ext cx="10434285" cy="553968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indent="-457095">
              <a:buClrTx/>
              <a:buFont typeface="Wingdings" panose="05000000000000000000" pitchFamily="2" charset="2"/>
              <a:buChar char="ü"/>
              <a:defRPr/>
            </a:pPr>
            <a:r>
              <a:rPr lang="en-US" sz="2700" b="1" dirty="0" err="1" smtClean="0">
                <a:solidFill>
                  <a:sysClr val="windowText" lastClr="000000"/>
                </a:solidFill>
              </a:rPr>
              <a:t>Vuforia</a:t>
            </a:r>
            <a:r>
              <a:rPr lang="en-US" sz="2700" b="1" dirty="0" smtClean="0">
                <a:solidFill>
                  <a:sysClr val="windowText" lastClr="000000"/>
                </a:solidFill>
              </a:rPr>
              <a:t>  </a:t>
            </a:r>
            <a:r>
              <a:rPr lang="en-US" sz="2800" dirty="0">
                <a:hlinkClick r:id="rId3"/>
              </a:rPr>
              <a:t>https://developer.vuforia.com/downloads/sdk</a:t>
            </a:r>
            <a:endParaRPr lang="en-US" sz="2700" b="1" dirty="0" smtClean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91DFD8F-0BFA-44B1-BDAB-3BD7431EDBA2}"/>
              </a:ext>
            </a:extLst>
          </p:cNvPr>
          <p:cNvSpPr txBox="1"/>
          <p:nvPr/>
        </p:nvSpPr>
        <p:spPr>
          <a:xfrm>
            <a:off x="1748191" y="4248513"/>
            <a:ext cx="7885373" cy="535484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indent="-457095">
              <a:buClrTx/>
              <a:buFont typeface="Wingdings" panose="05000000000000000000" pitchFamily="2" charset="2"/>
              <a:buChar char="ü"/>
              <a:defRPr/>
            </a:pPr>
            <a:r>
              <a:rPr lang="en-US" sz="2700" b="1" dirty="0" smtClean="0">
                <a:solidFill>
                  <a:sysClr val="windowText" lastClr="000000"/>
                </a:solidFill>
              </a:rPr>
              <a:t>Code Editor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18C0382-FAF0-4A07-8BB1-40C65C9360B7}"/>
              </a:ext>
            </a:extLst>
          </p:cNvPr>
          <p:cNvSpPr txBox="1"/>
          <p:nvPr/>
        </p:nvSpPr>
        <p:spPr>
          <a:xfrm>
            <a:off x="1757715" y="5026715"/>
            <a:ext cx="7885373" cy="965931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indent="-457095">
              <a:buClrTx/>
              <a:buFont typeface="Wingdings" panose="05000000000000000000" pitchFamily="2" charset="2"/>
              <a:buChar char="ü"/>
              <a:defRPr/>
            </a:pPr>
            <a:r>
              <a:rPr lang="en-US" sz="2700" b="1" dirty="0" smtClean="0">
                <a:solidFill>
                  <a:sysClr val="windowText" lastClr="000000"/>
                </a:solidFill>
              </a:rPr>
              <a:t>VNC Viewer </a:t>
            </a:r>
          </a:p>
          <a:p>
            <a:pPr marL="33866">
              <a:buClrTx/>
              <a:buFontTx/>
              <a:buNone/>
              <a:defRPr/>
            </a:pPr>
            <a:endParaRPr lang="en-US" sz="2700" b="1" dirty="0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271BAD5-A750-41AC-9F7F-2634FB60B44E}"/>
              </a:ext>
            </a:extLst>
          </p:cNvPr>
          <p:cNvSpPr txBox="1"/>
          <p:nvPr/>
        </p:nvSpPr>
        <p:spPr>
          <a:xfrm>
            <a:off x="1757715" y="2144825"/>
            <a:ext cx="7885373" cy="533480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indent="-457095">
              <a:buClrTx/>
              <a:buFont typeface="Wingdings" panose="05000000000000000000" pitchFamily="2" charset="2"/>
              <a:buChar char="ü"/>
              <a:defRPr/>
            </a:pPr>
            <a:r>
              <a:rPr lang="en-US" sz="2700" b="1" dirty="0" smtClean="0">
                <a:solidFill>
                  <a:sysClr val="windowText" lastClr="000000"/>
                </a:solidFill>
              </a:rPr>
              <a:t>Unity3D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91DFD8F-0BFA-44B1-BDAB-3BD7431EDBA2}"/>
              </a:ext>
            </a:extLst>
          </p:cNvPr>
          <p:cNvSpPr txBox="1"/>
          <p:nvPr/>
        </p:nvSpPr>
        <p:spPr>
          <a:xfrm>
            <a:off x="1789751" y="3506301"/>
            <a:ext cx="7885373" cy="535484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indent="-457095">
              <a:buClrTx/>
              <a:buFont typeface="Wingdings" panose="05000000000000000000" pitchFamily="2" charset="2"/>
              <a:buChar char="ü"/>
              <a:defRPr/>
            </a:pPr>
            <a:r>
              <a:rPr lang="en-US" sz="2700" b="1" dirty="0" smtClean="0">
                <a:solidFill>
                  <a:sysClr val="windowText" lastClr="000000"/>
                </a:solidFill>
              </a:rPr>
              <a:t>Rhubarb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91DFD8F-0BFA-44B1-BDAB-3BD7431EDBA2}"/>
              </a:ext>
            </a:extLst>
          </p:cNvPr>
          <p:cNvSpPr txBox="1"/>
          <p:nvPr/>
        </p:nvSpPr>
        <p:spPr>
          <a:xfrm>
            <a:off x="1066800" y="5724901"/>
            <a:ext cx="11000509" cy="553968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indent="-457095">
              <a:buClrTx/>
              <a:buFont typeface="Wingdings" panose="05000000000000000000" pitchFamily="2" charset="2"/>
              <a:buChar char="ü"/>
              <a:defRPr/>
            </a:pPr>
            <a:r>
              <a:rPr lang="en-US" sz="2700" b="1" dirty="0" smtClean="0">
                <a:solidFill>
                  <a:sysClr val="windowText" lastClr="000000"/>
                </a:solidFill>
              </a:rPr>
              <a:t>Android SDK (optional) </a:t>
            </a:r>
            <a:r>
              <a:rPr lang="en-US" sz="2800" dirty="0">
                <a:hlinkClick r:id="rId4"/>
              </a:rPr>
              <a:t>https://developer.android.com/studio</a:t>
            </a:r>
            <a:endParaRPr lang="en-US" sz="2700" b="1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84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54429BB-6EA2-4835-9448-646996D26D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02" b="2618"/>
          <a:stretch/>
        </p:blipFill>
        <p:spPr>
          <a:xfrm>
            <a:off x="5995975" y="2620207"/>
            <a:ext cx="3629111" cy="10131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3B21BD4-2D47-4D2B-BE77-D29A538343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22" r="547" b="1695"/>
          <a:stretch/>
        </p:blipFill>
        <p:spPr>
          <a:xfrm>
            <a:off x="6175524" y="429668"/>
            <a:ext cx="3269997" cy="11455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9C1B722-C373-405B-8358-D0A6F8942F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54" r="1866" b="4883"/>
          <a:stretch/>
        </p:blipFill>
        <p:spPr>
          <a:xfrm>
            <a:off x="6201596" y="4861336"/>
            <a:ext cx="3217848" cy="91952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AA5C10B9-2407-4FDF-9039-E7D1667B3BA6}"/>
              </a:ext>
            </a:extLst>
          </p:cNvPr>
          <p:cNvCxnSpPr>
            <a:cxnSpLocks/>
          </p:cNvCxnSpPr>
          <p:nvPr/>
        </p:nvCxnSpPr>
        <p:spPr>
          <a:xfrm>
            <a:off x="3390923" y="12"/>
            <a:ext cx="0" cy="6143625"/>
          </a:xfrm>
          <a:prstGeom prst="line">
            <a:avLst/>
          </a:prstGeom>
          <a:ln>
            <a:solidFill>
              <a:srgbClr val="DC5757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23D5C5A3-7F74-40A3-B0A7-27910D0F07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812" t="23075" r="25791" b="74149"/>
          <a:stretch/>
        </p:blipFill>
        <p:spPr>
          <a:xfrm>
            <a:off x="3321553" y="863927"/>
            <a:ext cx="136043" cy="138540"/>
          </a:xfrm>
          <a:prstGeom prst="ellipse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585D2795-E4B6-42B5-B473-CDD4DA03F80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812" t="23075" r="25791" b="74149"/>
          <a:stretch/>
        </p:blipFill>
        <p:spPr>
          <a:xfrm>
            <a:off x="3326993" y="5251827"/>
            <a:ext cx="136043" cy="138540"/>
          </a:xfrm>
          <a:prstGeom prst="ellipse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CEE8F64E-93B6-4991-9A82-75E4A29B7D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812" t="23075" r="25791" b="74149"/>
          <a:stretch/>
        </p:blipFill>
        <p:spPr>
          <a:xfrm>
            <a:off x="3321553" y="3164467"/>
            <a:ext cx="136043" cy="138540"/>
          </a:xfrm>
          <a:prstGeom prst="ellipse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04D2B2B3-36B6-413F-9877-878B6CE479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179" r="14383"/>
          <a:stretch/>
        </p:blipFill>
        <p:spPr>
          <a:xfrm>
            <a:off x="3578641" y="1"/>
            <a:ext cx="2004931" cy="2004931"/>
          </a:xfrm>
          <a:prstGeom prst="ellipse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8E0A5B51-DAD3-4167-822D-5360038570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736" t="-685" r="18330" b="685"/>
          <a:stretch/>
        </p:blipFill>
        <p:spPr>
          <a:xfrm>
            <a:off x="3578639" y="4248627"/>
            <a:ext cx="2006400" cy="2006400"/>
          </a:xfrm>
          <a:prstGeom prst="ellipse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xmlns="" id="{A9A497B6-BC02-411E-BCF8-5AD155E49CA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172" t="5906" r="19953" b="4196"/>
          <a:stretch/>
        </p:blipFill>
        <p:spPr>
          <a:xfrm>
            <a:off x="3578639" y="2123579"/>
            <a:ext cx="2006400" cy="2006400"/>
          </a:xfrm>
          <a:prstGeom prst="ellipse">
            <a:avLst/>
          </a:prstGeom>
        </p:spPr>
      </p:pic>
      <p:sp>
        <p:nvSpPr>
          <p:cNvPr id="14" name="Google Shape;180;p33">
            <a:extLst>
              <a:ext uri="{FF2B5EF4-FFF2-40B4-BE49-F238E27FC236}">
                <a16:creationId xmlns:a16="http://schemas.microsoft.com/office/drawing/2014/main" xmlns="" id="{E3D85BD1-9B7A-47A7-B744-8DA47844E9F6}"/>
              </a:ext>
            </a:extLst>
          </p:cNvPr>
          <p:cNvSpPr txBox="1"/>
          <p:nvPr/>
        </p:nvSpPr>
        <p:spPr>
          <a:xfrm>
            <a:off x="10" y="3"/>
            <a:ext cx="3386831" cy="6924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6" tIns="121876" rIns="121876" bIns="121876" anchor="ctr" anchorCtr="0">
            <a:noAutofit/>
          </a:bodyPr>
          <a:lstStyle/>
          <a:p>
            <a:pPr algn="ctr">
              <a:buSzPts val="4400"/>
            </a:pPr>
            <a:r>
              <a:rPr lang="en-GB" sz="48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a typeface="Calibri"/>
                <a:cs typeface="Calibri"/>
                <a:sym typeface="Calibri"/>
              </a:rPr>
              <a:t>AR</a:t>
            </a:r>
            <a:endParaRPr lang="en" sz="48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a typeface="Calibri"/>
              <a:cs typeface="Calibri"/>
              <a:sym typeface="Calibri"/>
            </a:endParaRPr>
          </a:p>
          <a:p>
            <a:pPr algn="ctr">
              <a:buSzPts val="4400"/>
            </a:pPr>
            <a:r>
              <a:rPr lang="en" sz="48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a typeface="Calibri"/>
                <a:cs typeface="Calibri"/>
                <a:sym typeface="Calibri"/>
              </a:rPr>
              <a:t>Examples</a:t>
            </a:r>
            <a:endParaRPr lang="en-GB" sz="48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555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AA5C10B9-2407-4FDF-9039-E7D1667B3BA6}"/>
              </a:ext>
            </a:extLst>
          </p:cNvPr>
          <p:cNvCxnSpPr>
            <a:cxnSpLocks/>
            <a:endCxn id="21" idx="4"/>
          </p:cNvCxnSpPr>
          <p:nvPr/>
        </p:nvCxnSpPr>
        <p:spPr>
          <a:xfrm flipH="1">
            <a:off x="3389573" y="0"/>
            <a:ext cx="4112" cy="5270173"/>
          </a:xfrm>
          <a:prstGeom prst="line">
            <a:avLst/>
          </a:prstGeom>
          <a:ln>
            <a:solidFill>
              <a:srgbClr val="DC5757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23D5C5A3-7F74-40A3-B0A7-27910D0F07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3321553" y="863927"/>
            <a:ext cx="136043" cy="138540"/>
          </a:xfrm>
          <a:prstGeom prst="ellipse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CEE8F64E-93B6-4991-9A82-75E4A29B7D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3321553" y="3164467"/>
            <a:ext cx="136043" cy="138540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751ABBA-1EEC-45DA-8835-D066D97D4B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78" r="28372"/>
          <a:stretch/>
        </p:blipFill>
        <p:spPr>
          <a:xfrm>
            <a:off x="3578639" y="0"/>
            <a:ext cx="2006400" cy="2006400"/>
          </a:xfrm>
          <a:prstGeom prst="ellipse">
            <a:avLst/>
          </a:prstGeom>
        </p:spPr>
      </p:pic>
      <p:pic>
        <p:nvPicPr>
          <p:cNvPr id="1026" name="Picture 2" descr="Image result for google logo">
            <a:extLst>
              <a:ext uri="{FF2B5EF4-FFF2-40B4-BE49-F238E27FC236}">
                <a16:creationId xmlns:a16="http://schemas.microsoft.com/office/drawing/2014/main" xmlns="" id="{F9362F23-01E7-4828-9C01-681524D1F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t="17709" r="4225" b="13626"/>
          <a:stretch/>
        </p:blipFill>
        <p:spPr bwMode="auto">
          <a:xfrm>
            <a:off x="5769995" y="312152"/>
            <a:ext cx="3243324" cy="138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4295158-FA18-49A4-B04E-C6E131C98F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355" t="-425" r="7021" b="425"/>
          <a:stretch/>
        </p:blipFill>
        <p:spPr>
          <a:xfrm>
            <a:off x="3578639" y="2075543"/>
            <a:ext cx="2006400" cy="2006400"/>
          </a:xfrm>
          <a:prstGeom prst="ellipse">
            <a:avLst/>
          </a:prstGeom>
        </p:spPr>
      </p:pic>
      <p:pic>
        <p:nvPicPr>
          <p:cNvPr id="1028" name="Picture 4" descr="Image result for microsoft">
            <a:extLst>
              <a:ext uri="{FF2B5EF4-FFF2-40B4-BE49-F238E27FC236}">
                <a16:creationId xmlns:a16="http://schemas.microsoft.com/office/drawing/2014/main" xmlns="" id="{2EDF2F2A-6C88-49A4-AA1A-20672A18E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4" t="36250" r="11759" b="38195"/>
          <a:stretch/>
        </p:blipFill>
        <p:spPr bwMode="auto">
          <a:xfrm>
            <a:off x="5770004" y="2781085"/>
            <a:ext cx="3467097" cy="76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8BA4869C-F494-4332-A846-FE988632FF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3321553" y="5131635"/>
            <a:ext cx="136043" cy="138540"/>
          </a:xfrm>
          <a:prstGeom prst="ellipse">
            <a:avLst/>
          </a:prstGeom>
        </p:spPr>
      </p:pic>
      <p:pic>
        <p:nvPicPr>
          <p:cNvPr id="1030" name="Picture 6" descr="Image result for pokemon go">
            <a:extLst>
              <a:ext uri="{FF2B5EF4-FFF2-40B4-BE49-F238E27FC236}">
                <a16:creationId xmlns:a16="http://schemas.microsoft.com/office/drawing/2014/main" xmlns="" id="{24CE0C7D-D5D2-4105-B14E-55FEB5A026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1062" r="27491" b="19355"/>
          <a:stretch/>
        </p:blipFill>
        <p:spPr bwMode="auto">
          <a:xfrm>
            <a:off x="3578639" y="4172983"/>
            <a:ext cx="2006400" cy="2006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intendo logo">
            <a:extLst>
              <a:ext uri="{FF2B5EF4-FFF2-40B4-BE49-F238E27FC236}">
                <a16:creationId xmlns:a16="http://schemas.microsoft.com/office/drawing/2014/main" xmlns="" id="{1D41E60A-1826-4BA9-8C9C-0E224BE90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2" t="39028" r="8611" b="39151"/>
          <a:stretch/>
        </p:blipFill>
        <p:spPr bwMode="auto">
          <a:xfrm>
            <a:off x="5706094" y="4813967"/>
            <a:ext cx="3467097" cy="91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79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ssembly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AssemblyTheme" id="{031DE9DB-D90B-4049-ABA6-8B4BBD22E0BC}" vid="{CC98074F-3CA0-44B3-941B-6BA507744927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3243</TotalTime>
  <Words>464</Words>
  <Application>Microsoft Office PowerPoint</Application>
  <PresentationFormat>Custom</PresentationFormat>
  <Paragraphs>94</Paragraphs>
  <Slides>28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AssemblyTheme</vt:lpstr>
      <vt:lpstr>Office Theme</vt:lpstr>
      <vt:lpstr>Simple Light</vt:lpstr>
      <vt:lpstr>1_Simple Light</vt:lpstr>
      <vt:lpstr>2_Simple Light</vt:lpstr>
      <vt:lpstr>3_Simple Light</vt:lpstr>
      <vt:lpstr>4_Simple Light</vt:lpstr>
      <vt:lpstr>Downloading Files from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Downloading Files from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Kurian George</dc:creator>
  <cp:lastModifiedBy>Apple</cp:lastModifiedBy>
  <cp:revision>81</cp:revision>
  <dcterms:created xsi:type="dcterms:W3CDTF">2019-02-05T08:54:23Z</dcterms:created>
  <dcterms:modified xsi:type="dcterms:W3CDTF">2019-04-20T06:00:16Z</dcterms:modified>
</cp:coreProperties>
</file>